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74" r:id="rId6"/>
    <p:sldId id="259" r:id="rId7"/>
    <p:sldId id="260" r:id="rId8"/>
    <p:sldId id="264" r:id="rId9"/>
    <p:sldId id="262" r:id="rId10"/>
    <p:sldId id="267" r:id="rId11"/>
    <p:sldId id="265" r:id="rId12"/>
    <p:sldId id="266" r:id="rId13"/>
    <p:sldId id="268" r:id="rId14"/>
    <p:sldId id="269" r:id="rId15"/>
    <p:sldId id="270" r:id="rId16"/>
    <p:sldId id="275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58"/>
            <p14:sldId id="263"/>
            <p14:sldId id="274"/>
            <p14:sldId id="259"/>
            <p14:sldId id="260"/>
            <p14:sldId id="264"/>
            <p14:sldId id="262"/>
          </p14:sldIdLst>
        </p14:section>
        <p14:section name="Brain &amp; Behavior Figs" id="{DECABD86-3313-324C-B2E7-D49987E4CC4C}">
          <p14:sldIdLst>
            <p14:sldId id="267"/>
            <p14:sldId id="265"/>
            <p14:sldId id="266"/>
            <p14:sldId id="268"/>
            <p14:sldId id="269"/>
            <p14:sldId id="270"/>
            <p14:sldId id="275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5"/>
    <p:restoredTop sz="94658"/>
  </p:normalViewPr>
  <p:slideViewPr>
    <p:cSldViewPr snapToGrid="0" snapToObjects="1">
      <p:cViewPr varScale="1">
        <p:scale>
          <a:sx n="49" d="100"/>
          <a:sy n="49" d="100"/>
        </p:scale>
        <p:origin x="19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D8F9-6FA8-8144-9418-77C29E5F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6A320-9AB9-4B41-8AD5-EA912CB40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68BC-56DE-484C-A16A-76BDC8B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93559-5428-B342-BB07-C3E515B8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E7CC2-D6AD-0C4A-8224-27B6A365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1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FB22-B1E0-3547-AD90-0C23EB5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CF561-FFBA-F740-8B0E-64F9BA77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E74BF-D6D9-D840-9C42-043F3DE3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FA5C-CA7F-E34B-9762-01F2FC94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079C-F17C-BE4F-95DD-C2A8B42D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ABCCA-17E7-AA4A-B1D0-03722666B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002BF-DAD1-F34F-9304-B669465C3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5A4C-5660-9942-8468-E03D6179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F8735-9174-7543-A79D-4A945D0A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93F6-FE53-C341-9234-E7947C75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A095-4B50-7646-9A0C-83597E93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7001-A176-9B44-8C47-29B1FFE2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34AF-B909-8343-89B9-51A60EC1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0177-C118-874D-B5A7-053DFCC9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47258-0533-C240-810C-42D90A84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2B85-5F82-0E4A-A9F8-249E04CF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86E1D-19D9-2B47-ADEB-ABC8F3D2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9168C-EC39-4443-A3A9-F774788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BE20-721A-D44D-9104-8E70E50C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893E-50EF-344E-B00C-DF4A324A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B850-3368-674E-90C4-60DB398D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7F0A-6E50-8B4C-A499-CDB0C5BE8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84C87-9965-374F-8219-475E51872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7F2BE-20D6-364D-AB2B-FC76F90A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A38AA-DEAB-4245-B627-EEA42F75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A152F-BA4F-F14D-B6FE-3B76E21C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E71A-14E2-C14B-9BC3-4249FC7E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AD34-C792-0843-9C38-167E837D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0F1B4-55B9-3F4F-89FF-537E6F091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40929-9080-A14D-A3DB-AB3A0D8AF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1DCCB-3C7E-B349-97BB-0E59011D5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1729-F5BC-AF4D-946E-270246C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9519F-310F-034D-AA1C-8CEE4309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08EDB-0A7E-354D-82B5-C06F1A4B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E108-FFBF-484A-BBC2-206655B5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3AD1B-9001-E54E-99D9-BE99073F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0F952-CA4A-E146-ABF6-5CCECB28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FBBD0-793B-B043-9CC0-CFCDEF9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AE6C0-FAB3-B44E-A565-107A5F3C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1CE0E-CC2E-2840-9E2C-672BF42D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54132-003C-1845-B129-35E9A0B4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15B0-E8AD-1643-B0E5-699BFDEE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15BB-6860-3D4E-9FA5-4CC1B1DF3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07DB3-F141-834A-BB15-052B83D8C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17939-0DBE-B446-B9AF-9AF0C616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FFF06-EE57-BC4F-8034-0641C677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44D5-F629-A544-B9C2-A57AA45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0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3930-3ABB-F74E-B6D9-BA7B6C69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D49DE-9C72-3E4B-8C67-53C4D70D8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B9E74-610E-874B-87D8-4F3A37F4E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6B02D-9030-8D44-B8FE-7D1A33A5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4E24D-CCC6-AA46-9C47-4D7BECA3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C10B4-BD57-764A-A88B-A6BF9D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1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3C186-D1D1-F240-A7EB-BF34EEEC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6EB1E-C61B-8C4D-8D62-E4E0FE26E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F183-7815-2540-813D-183C04E31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9404-DB69-2E48-ADB7-D832918F7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AD93-2730-BA49-9E95-08EED000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Neurons &amp;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02/07/20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0A78-C613-E74A-9A66-88CC04BC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56E-CD29-2F44-A360-98976883F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1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1FF5-7C50-BC45-9BC0-EA20D5A4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9010E92-D16D-134B-A6B5-D0B83A148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7360" y="871984"/>
            <a:ext cx="5388523" cy="5613045"/>
          </a:xfrm>
        </p:spPr>
      </p:pic>
      <p:pic>
        <p:nvPicPr>
          <p:cNvPr id="6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DEE992C-19C4-7248-8F50-2B922F32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7" y="0"/>
            <a:ext cx="5839883" cy="66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6F3E-BB6C-484B-94C0-293A7AD8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7DDCC71-60BC-EB46-90C2-C0AD85C9F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15154" cy="4351338"/>
          </a:xfrm>
        </p:spPr>
      </p:pic>
      <p:pic>
        <p:nvPicPr>
          <p:cNvPr id="6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FF06DBB-5271-F844-87F0-150D8C77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961" y="154046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2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9139-79F5-F740-B488-A0A5D984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48AC5-7F46-CB49-800D-357F14617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1DFF34A9-C9D0-CD4B-9696-E08318B6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9" y="3651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4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8B2E-70FB-3C4B-97E2-EC723E7D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D00A1-4119-4647-BFCF-077049CA5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675" y="-2583656"/>
            <a:ext cx="91440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4762C1-1429-7745-B6C8-13E105A8B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70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0194-ED2E-824D-ACD9-8DFD7DF3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E4ADDD-4897-E141-97FA-977A3A8BB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47" y="1690688"/>
            <a:ext cx="3263503" cy="4351338"/>
          </a:xfr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D40BA6E-8D90-7B40-8348-8869F04D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3D1C65-DC34-574C-B314-D006546A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3AE557-2880-DC46-BB6D-844BD5F75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F27EF0-6790-C840-A846-3F0EF5D40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25" y="-365125"/>
            <a:ext cx="5143500" cy="6858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D125B6-3A85-F146-B07D-BE28B2761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DDBDA4E1-1A50-E04B-ACF6-3831992E7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CF3402-0EA5-6D4A-B08F-B2514BF46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1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00EB-8590-D04D-8542-95ADDEB7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EB2468-9C61-3D4F-8745-FB6F2AA57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C1CE9-DD0E-EB4B-BD3E-D50DF1C2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9" name="Picture 8" descr="A close up of a bicycle&#10;&#10;Description automatically generated">
            <a:extLst>
              <a:ext uri="{FF2B5EF4-FFF2-40B4-BE49-F238E27FC236}">
                <a16:creationId xmlns:a16="http://schemas.microsoft.com/office/drawing/2014/main" id="{5A2B7316-349A-864D-BF66-B1453417A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6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7745-81B7-E747-8FC0-48728B2C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BC593-31CB-DB4E-8657-244F28A6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9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675D-E11B-1D45-A424-346637D5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15B6D-5C80-BC46-BAF9-905D84DF0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9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3A5C-7666-FE4C-BB2E-D70CCA36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79BF7-03BB-AD4F-9C3C-26ED4A83E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0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3168" cy="4351338"/>
          </a:xfrm>
        </p:spPr>
        <p:txBody>
          <a:bodyPr/>
          <a:lstStyle/>
          <a:p>
            <a:r>
              <a:rPr lang="en-US" dirty="0"/>
              <a:t>Anatomy of a Neuron</a:t>
            </a:r>
          </a:p>
          <a:p>
            <a:r>
              <a:rPr lang="en-US" dirty="0"/>
              <a:t>How Neurons Process Info</a:t>
            </a:r>
          </a:p>
          <a:p>
            <a:r>
              <a:rPr lang="en-US" dirty="0"/>
              <a:t>Strengthening / Weakening Connections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0976"/>
            <a:ext cx="3734039" cy="19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D87D-7FD5-5141-85CB-DD94130D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Neuron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47D3300-3D64-1746-9A41-D82766985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21" y="1104678"/>
            <a:ext cx="6434659" cy="3169665"/>
          </a:xfr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6CBE495-8EEC-1942-868A-B5E6B024A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79" y="0"/>
            <a:ext cx="5143500" cy="6858000"/>
          </a:xfrm>
          <a:prstGeom prst="rect">
            <a:avLst/>
          </a:prstGeom>
        </p:spPr>
      </p:pic>
      <p:pic>
        <p:nvPicPr>
          <p:cNvPr id="7" name="Picture 6" descr="A picture containing food, pin&#10;&#10;Description automatically generated">
            <a:extLst>
              <a:ext uri="{FF2B5EF4-FFF2-40B4-BE49-F238E27FC236}">
                <a16:creationId xmlns:a16="http://schemas.microsoft.com/office/drawing/2014/main" id="{7639178B-DE83-6843-B11D-4B8D4D82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502" y="4688699"/>
            <a:ext cx="2838995" cy="2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Neurons Process Information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987" y="2653055"/>
            <a:ext cx="6437092" cy="36873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EC1DE-C22D-CC41-B7F8-CB0E53203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49" y="-286088"/>
            <a:ext cx="3918857" cy="2939143"/>
          </a:xfrm>
          <a:prstGeom prst="rect">
            <a:avLst/>
          </a:prstGeom>
        </p:spPr>
      </p:pic>
      <p:pic>
        <p:nvPicPr>
          <p:cNvPr id="12" name="Content Placeholder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A425CD-C278-6643-B812-16C8F007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9355" t="10057" r="18053" b="10089"/>
          <a:stretch/>
        </p:blipFill>
        <p:spPr>
          <a:xfrm>
            <a:off x="576690" y="3380011"/>
            <a:ext cx="3631474" cy="3474720"/>
          </a:xfr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794" y="922427"/>
            <a:ext cx="5217394" cy="274247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56" y="3563179"/>
            <a:ext cx="6876262" cy="26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1277039" y="1534717"/>
            <a:ext cx="3324845" cy="466997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434" y="1929010"/>
            <a:ext cx="4326375" cy="28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Mechanisms of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1953225" y="1573344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43" y="1470058"/>
            <a:ext cx="4001399" cy="50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AC67-4575-7E47-8FDD-71EF3F26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cup, table, person&#10;&#10;Description automatically generated">
            <a:extLst>
              <a:ext uri="{FF2B5EF4-FFF2-40B4-BE49-F238E27FC236}">
                <a16:creationId xmlns:a16="http://schemas.microsoft.com/office/drawing/2014/main" id="{C921B707-A7C2-3E47-B746-C121A595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56" y="1177773"/>
            <a:ext cx="5240955" cy="5680227"/>
          </a:xfrm>
        </p:spPr>
      </p:pic>
      <p:pic>
        <p:nvPicPr>
          <p:cNvPr id="6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73DFA6D-385E-BE47-B83E-2440B210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05" y="1328889"/>
            <a:ext cx="47740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125" y="167887"/>
            <a:ext cx="8466407" cy="6324988"/>
          </a:xfrm>
        </p:spPr>
      </p:pic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36</Words>
  <Application>Microsoft Macintosh PowerPoint</Application>
  <PresentationFormat>Widescreen</PresentationFormat>
  <Paragraphs>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Biological Neurons &amp; Neural Networks</vt:lpstr>
      <vt:lpstr>TOPICS TO COVER</vt:lpstr>
      <vt:lpstr>Anatomy of a Neuron</vt:lpstr>
      <vt:lpstr>How Neurons Process Information</vt:lpstr>
      <vt:lpstr>PowerPoint Presentation</vt:lpstr>
      <vt:lpstr>Strengthening of Connections</vt:lpstr>
      <vt:lpstr>Feedback Mechanisms of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Neurons &amp; Neural Networks</dc:title>
  <dc:creator>James Irving, Ph.D.</dc:creator>
  <cp:lastModifiedBy>James Irving, Ph.D.</cp:lastModifiedBy>
  <cp:revision>15</cp:revision>
  <dcterms:created xsi:type="dcterms:W3CDTF">2020-02-07T15:47:44Z</dcterms:created>
  <dcterms:modified xsi:type="dcterms:W3CDTF">2020-02-08T21:46:53Z</dcterms:modified>
</cp:coreProperties>
</file>